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2133600"/>
            <a:ext cx="8458200" cy="286232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Dans le livre,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activité 11, à la page 227.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et complétez 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(phrases complètes)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334000"/>
            <a:ext cx="14478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2011-10-21T16:54:00Z</dcterms:modified>
</cp:coreProperties>
</file>